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59"/>
  </p:notesMasterIdLst>
  <p:sldIdLst>
    <p:sldId id="256" r:id="rId4"/>
    <p:sldId id="264" r:id="rId5"/>
    <p:sldId id="301" r:id="rId6"/>
    <p:sldId id="303" r:id="rId7"/>
    <p:sldId id="302" r:id="rId8"/>
    <p:sldId id="305" r:id="rId9"/>
    <p:sldId id="306" r:id="rId10"/>
    <p:sldId id="308" r:id="rId11"/>
    <p:sldId id="309" r:id="rId12"/>
    <p:sldId id="310" r:id="rId13"/>
    <p:sldId id="311" r:id="rId14"/>
    <p:sldId id="312" r:id="rId15"/>
    <p:sldId id="270" r:id="rId16"/>
    <p:sldId id="313" r:id="rId17"/>
    <p:sldId id="314" r:id="rId18"/>
    <p:sldId id="315" r:id="rId19"/>
    <p:sldId id="316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6" r:id="rId28"/>
    <p:sldId id="325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00" r:id="rId37"/>
    <p:sldId id="346" r:id="rId38"/>
    <p:sldId id="335" r:id="rId39"/>
    <p:sldId id="336" r:id="rId40"/>
    <p:sldId id="337" r:id="rId41"/>
    <p:sldId id="338" r:id="rId42"/>
    <p:sldId id="339" r:id="rId43"/>
    <p:sldId id="341" r:id="rId44"/>
    <p:sldId id="342" r:id="rId45"/>
    <p:sldId id="343" r:id="rId46"/>
    <p:sldId id="344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262" r:id="rId5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0000"/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>
      <p:cViewPr varScale="1">
        <p:scale>
          <a:sx n="61" d="100"/>
          <a:sy n="61" d="100"/>
        </p:scale>
        <p:origin x="48" y="104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영어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2015년</c:v>
                </c:pt>
                <c:pt idx="1">
                  <c:v>2016년</c:v>
                </c:pt>
                <c:pt idx="2">
                  <c:v>2017년</c:v>
                </c:pt>
                <c:pt idx="3">
                  <c:v>2018년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3-436B-833E-66EF8BBE79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406804376"/>
        <c:axId val="406804704"/>
      </c:barChart>
      <c:catAx>
        <c:axId val="406804376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6804704"/>
        <c:crosses val="autoZero"/>
        <c:auto val="1"/>
        <c:lblAlgn val="ctr"/>
        <c:lblOffset val="100"/>
        <c:noMultiLvlLbl val="0"/>
      </c:catAx>
      <c:valAx>
        <c:axId val="406804704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0680437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2020-01-16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휴먼편지체" panose="02030504000101010101" pitchFamily="18" charset="-127"/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편지체" panose="02030504000101010101" pitchFamily="18" charset="-127"/>
              </a:endParaRPr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편지체" panose="02030504000101010101" pitchFamily="18" charset="-127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편지체" panose="02030504000101010101" pitchFamily="18" charset="-127"/>
              </a:endParaRPr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endParaRPr lang="en-US" altLang="ko-K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휴먼편지체" panose="02030504000101010101" pitchFamily="18" charset="-127"/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휴먼편지체" panose="02030504000101010101" pitchFamily="18" charset="-127"/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휴먼편지체" panose="02030504000101010101" pitchFamily="18" charset="-127"/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휴먼편지체" panose="02030504000101010101" pitchFamily="18" charset="-127"/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편지체" panose="02030504000101010101" pitchFamily="18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휴먼편지체" panose="02030504000101010101" pitchFamily="18" charset="-127"/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휴먼편지체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휴먼편지체" panose="0203050400010101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3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휴먼편지체" panose="02030504000101010101" pitchFamily="18" charset="-127"/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latin typeface="휴먼편지체" panose="02030504000101010101" pitchFamily="18" charset="-127"/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ko-KR" altLang="en-US" dirty="0" err="1">
                <a:ea typeface="맑은 고딕" pitchFamily="50" charset="-127"/>
              </a:rPr>
              <a:t>홈스쿨링</a:t>
            </a:r>
            <a:endParaRPr lang="en-US" altLang="ko-KR" dirty="0">
              <a:ea typeface="맑은 고딕" pitchFamily="50" charset="-127"/>
            </a:endParaRPr>
          </a:p>
          <a:p>
            <a:pPr lvl="0"/>
            <a:r>
              <a:rPr lang="ko-KR" altLang="en-US" dirty="0">
                <a:ea typeface="맑은 고딕" pitchFamily="50" charset="-127"/>
              </a:rPr>
              <a:t>성공사례</a:t>
            </a:r>
            <a:endParaRPr lang="en-US" altLang="ko-KR" dirty="0">
              <a:ea typeface="맑은 고딕" pitchFamily="50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편지체" panose="02030504000101010101" pitchFamily="18" charset="-127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편지체" panose="02030504000101010101" pitchFamily="18" charset="-127"/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편지체" panose="02030504000101010101" pitchFamily="18" charset="-127"/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휴먼편지체" panose="0203050400010101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B0F36AC-BA19-470D-9793-58FC600D48D5}"/>
              </a:ext>
            </a:extLst>
          </p:cNvPr>
          <p:cNvSpPr txBox="1"/>
          <p:nvPr/>
        </p:nvSpPr>
        <p:spPr>
          <a:xfrm flipH="1">
            <a:off x="3929360" y="399412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발표자 </a:t>
            </a:r>
            <a:r>
              <a:rPr lang="en-US" altLang="ko-KR" dirty="0"/>
              <a:t>: </a:t>
            </a:r>
            <a:r>
              <a:rPr lang="ko-KR" altLang="en-US" dirty="0"/>
              <a:t>이진영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3C5B89-332F-4157-B845-6CA17CDFF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서론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BD85C9-12E4-4449-90CC-8ACA54DF9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13" y="933308"/>
            <a:ext cx="5227773" cy="32768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CCC348-2A17-44C7-AEE8-1A7D41AC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404" y="692342"/>
            <a:ext cx="5638222" cy="37588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3374D0-9413-48D6-BDF9-B60DC1798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686" y="600074"/>
            <a:ext cx="57626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3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3C5B89-332F-4157-B845-6CA17CDFF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서론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C1DEF5-72A5-4283-AD07-10CB644DE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2"/>
          <a:stretch/>
        </p:blipFill>
        <p:spPr>
          <a:xfrm>
            <a:off x="2411760" y="690328"/>
            <a:ext cx="4154752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6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본론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BEC72F-ACC3-410C-AA5D-BEEFB7CFAE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2"/>
          <a:stretch/>
        </p:blipFill>
        <p:spPr>
          <a:xfrm>
            <a:off x="1728095" y="1878566"/>
            <a:ext cx="1296144" cy="138636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858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</a:t>
            </a:r>
          </a:p>
        </p:txBody>
      </p:sp>
      <p:sp>
        <p:nvSpPr>
          <p:cNvPr id="10" name="Oval 32"/>
          <p:cNvSpPr/>
          <p:nvPr/>
        </p:nvSpPr>
        <p:spPr>
          <a:xfrm>
            <a:off x="4242791" y="1739280"/>
            <a:ext cx="658417" cy="792088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편지체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8AE47E-D955-499E-B395-9C5FBF99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22" y="1224545"/>
            <a:ext cx="1821557" cy="18215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0091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68F136-1163-4AFE-8B39-ED9AE6F01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t="14444" r="4054" b="9212"/>
          <a:stretch/>
        </p:blipFill>
        <p:spPr>
          <a:xfrm>
            <a:off x="3779912" y="1851670"/>
            <a:ext cx="4248472" cy="2664296"/>
          </a:xfrm>
          <a:prstGeom prst="rect">
            <a:avLst/>
          </a:prstGeom>
        </p:spPr>
      </p:pic>
      <p:sp>
        <p:nvSpPr>
          <p:cNvPr id="11" name="텍스트 개체 틀 1">
            <a:extLst>
              <a:ext uri="{FF2B5EF4-FFF2-40B4-BE49-F238E27FC236}">
                <a16:creationId xmlns:a16="http://schemas.microsoft.com/office/drawing/2014/main" id="{CB0C595C-313D-4CC7-9D7D-BFE0A39D3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 </a:t>
            </a:r>
            <a:r>
              <a:rPr lang="en-US" altLang="ko-KR" dirty="0">
                <a:ea typeface="휴먼편지체" panose="02030504000101010101" pitchFamily="18" charset="-127"/>
              </a:rPr>
              <a:t>- 1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6FA9B8-FCFB-4F21-9902-6CC2C2569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699542"/>
            <a:ext cx="3960440" cy="26402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527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A16F4AE-4190-4E32-85D1-D58897C42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4"/>
            <a:ext cx="6692900" cy="35433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FED532-2878-4DA5-9C95-121B3BAB8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1051" r="2126" b="2401"/>
          <a:stretch/>
        </p:blipFill>
        <p:spPr>
          <a:xfrm>
            <a:off x="4175448" y="0"/>
            <a:ext cx="4968552" cy="5151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C158A88-73C7-46C1-8915-17A9468CB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66" y="0"/>
            <a:ext cx="7403267" cy="5143500"/>
          </a:xfrm>
          <a:prstGeom prst="rect">
            <a:avLst/>
          </a:prstGeom>
        </p:spPr>
      </p:pic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5DEFB42C-7658-4164-9006-E1515DB30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 </a:t>
            </a:r>
            <a:r>
              <a:rPr lang="en-US" altLang="ko-KR" dirty="0">
                <a:ea typeface="휴먼편지체" panose="02030504000101010101" pitchFamily="18" charset="-127"/>
              </a:rPr>
              <a:t>- 1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6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73409B-495E-4B1B-A58E-516B04EB0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73687"/>
            <a:ext cx="2857500" cy="2971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3C7600F-6B1F-4F7C-BD81-2DD3A9605EDC}"/>
              </a:ext>
            </a:extLst>
          </p:cNvPr>
          <p:cNvSpPr/>
          <p:nvPr/>
        </p:nvSpPr>
        <p:spPr>
          <a:xfrm>
            <a:off x="3901108" y="1688606"/>
            <a:ext cx="5138972" cy="1541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1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‘천재는 노력하는 자를 이길 수 없고</a:t>
            </a:r>
            <a:r>
              <a:rPr lang="en-US" altLang="ko-KR" sz="24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</a:p>
          <a:p>
            <a:pPr algn="just" fontAlgn="base">
              <a:lnSpc>
                <a:spcPct val="21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노력하는 자는 즐기는 자를 이길 수 없다</a:t>
            </a:r>
            <a:r>
              <a:rPr lang="en-US" altLang="ko-KR" sz="24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.’</a:t>
            </a:r>
            <a:endParaRPr lang="ko-KR" altLang="en-US" sz="1600" b="1" kern="0" spc="0" dirty="0">
              <a:solidFill>
                <a:srgbClr val="000000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861425C2-E7E8-460A-8586-1DAF1CFAF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 </a:t>
            </a:r>
            <a:r>
              <a:rPr lang="en-US" altLang="ko-KR" dirty="0">
                <a:ea typeface="휴먼편지체" panose="02030504000101010101" pitchFamily="18" charset="-127"/>
              </a:rPr>
              <a:t>- 1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32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832DE4-7416-400F-A1BD-5BAD7526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90" y="0"/>
            <a:ext cx="721262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ED0B28-FBAB-4304-9D37-DB4D797737AE}"/>
              </a:ext>
            </a:extLst>
          </p:cNvPr>
          <p:cNvSpPr txBox="1"/>
          <p:nvPr/>
        </p:nvSpPr>
        <p:spPr>
          <a:xfrm>
            <a:off x="3851920" y="2499742"/>
            <a:ext cx="430887" cy="12400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600" b="1" dirty="0"/>
              <a:t>노력하는 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DF8A4-7D47-4C58-BCCB-7ACC8E80EE70}"/>
              </a:ext>
            </a:extLst>
          </p:cNvPr>
          <p:cNvSpPr txBox="1"/>
          <p:nvPr/>
        </p:nvSpPr>
        <p:spPr>
          <a:xfrm>
            <a:off x="5940152" y="2355726"/>
            <a:ext cx="430887" cy="102207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600" b="1" dirty="0"/>
              <a:t>즐기는 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59C3B-096E-423C-A781-473C4182DF0D}"/>
              </a:ext>
            </a:extLst>
          </p:cNvPr>
          <p:cNvSpPr txBox="1"/>
          <p:nvPr/>
        </p:nvSpPr>
        <p:spPr>
          <a:xfrm>
            <a:off x="2044649" y="3086288"/>
            <a:ext cx="430887" cy="528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600" b="1" dirty="0"/>
              <a:t>천재</a:t>
            </a: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B0797A96-184B-4891-B7EF-39F4FB92F8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 </a:t>
            </a:r>
            <a:r>
              <a:rPr lang="en-US" altLang="ko-KR" dirty="0">
                <a:ea typeface="휴먼편지체" panose="02030504000101010101" pitchFamily="18" charset="-127"/>
              </a:rPr>
              <a:t>- 1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45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C86EA1-5B5C-4416-9141-C19969858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806185"/>
            <a:ext cx="5837570" cy="4337315"/>
          </a:xfrm>
          <a:prstGeom prst="rect">
            <a:avLst/>
          </a:prstGeom>
        </p:spPr>
      </p:pic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BEC24017-D823-4071-8A60-A551E3166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 </a:t>
            </a:r>
            <a:r>
              <a:rPr lang="en-US" altLang="ko-KR" dirty="0">
                <a:ea typeface="휴먼편지체" panose="02030504000101010101" pitchFamily="18" charset="-127"/>
              </a:rPr>
              <a:t>- 1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6237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AB3632-73B4-4BFB-8AB2-8D26A107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85" y="512058"/>
            <a:ext cx="5181372" cy="4631442"/>
          </a:xfrm>
          <a:prstGeom prst="rect">
            <a:avLst/>
          </a:prstGeom>
        </p:spPr>
      </p:pic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F3F87A67-47FE-4183-AD99-B389D7BAA0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 </a:t>
            </a:r>
            <a:r>
              <a:rPr lang="en-US" altLang="ko-KR" dirty="0">
                <a:ea typeface="휴먼편지체" panose="02030504000101010101" pitchFamily="18" charset="-127"/>
              </a:rPr>
              <a:t>- 1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74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서론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C184BF-6D01-460E-8560-826ED035F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7" r="37497"/>
          <a:stretch/>
        </p:blipFill>
        <p:spPr>
          <a:xfrm>
            <a:off x="1754784" y="1932244"/>
            <a:ext cx="1338216" cy="128757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C01704F-C966-4EB9-8D20-95B4106A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27534"/>
            <a:ext cx="6761638" cy="4237293"/>
          </a:xfrm>
          <a:prstGeom prst="rect">
            <a:avLst/>
          </a:prstGeom>
        </p:spPr>
      </p:pic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CBD96CE8-F35C-408A-8F4D-30000FFAD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 </a:t>
            </a:r>
            <a:r>
              <a:rPr lang="en-US" altLang="ko-KR" dirty="0">
                <a:ea typeface="휴먼편지체" panose="02030504000101010101" pitchFamily="18" charset="-127"/>
              </a:rPr>
              <a:t>- 2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029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CBD96CE8-F35C-408A-8F4D-30000FFAD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 </a:t>
            </a:r>
            <a:r>
              <a:rPr lang="en-US" altLang="ko-KR" dirty="0">
                <a:ea typeface="휴먼편지체" panose="02030504000101010101" pitchFamily="18" charset="-127"/>
              </a:rPr>
              <a:t>- 2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  <p:pic>
        <p:nvPicPr>
          <p:cNvPr id="2050" name="Picture 2" descr="화 이미지 검색결과&quot;">
            <a:extLst>
              <a:ext uri="{FF2B5EF4-FFF2-40B4-BE49-F238E27FC236}">
                <a16:creationId xmlns:a16="http://schemas.microsoft.com/office/drawing/2014/main" id="{AA3B0A18-14DC-4E43-AF63-8A14FEE56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666750"/>
            <a:ext cx="7048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228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CBD96CE8-F35C-408A-8F4D-30000FFAD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 </a:t>
            </a:r>
            <a:r>
              <a:rPr lang="en-US" altLang="ko-KR" dirty="0">
                <a:ea typeface="휴먼편지체" panose="02030504000101010101" pitchFamily="18" charset="-127"/>
              </a:rPr>
              <a:t>- 2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  <p:pic>
        <p:nvPicPr>
          <p:cNvPr id="9218" name="Picture 2" descr="공부 이미지 검색결과&quot;">
            <a:extLst>
              <a:ext uri="{FF2B5EF4-FFF2-40B4-BE49-F238E27FC236}">
                <a16:creationId xmlns:a16="http://schemas.microsoft.com/office/drawing/2014/main" id="{4152935E-1570-4C3E-9047-4ED8B06F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539" y="843558"/>
            <a:ext cx="6140921" cy="407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25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CBD96CE8-F35C-408A-8F4D-30000FFAD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 </a:t>
            </a:r>
            <a:r>
              <a:rPr lang="en-US" altLang="ko-KR" dirty="0">
                <a:ea typeface="휴먼편지체" panose="02030504000101010101" pitchFamily="18" charset="-127"/>
              </a:rPr>
              <a:t>- 2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  <p:pic>
        <p:nvPicPr>
          <p:cNvPr id="9218" name="Picture 2" descr="공부 이미지 검색결과&quot;">
            <a:extLst>
              <a:ext uri="{FF2B5EF4-FFF2-40B4-BE49-F238E27FC236}">
                <a16:creationId xmlns:a16="http://schemas.microsoft.com/office/drawing/2014/main" id="{4152935E-1570-4C3E-9047-4ED8B06F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27955"/>
            <a:ext cx="2016224" cy="133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2F51C2-CD04-4DD0-BE9E-88EB06C9FF9E}"/>
              </a:ext>
            </a:extLst>
          </p:cNvPr>
          <p:cNvSpPr txBox="1"/>
          <p:nvPr/>
        </p:nvSpPr>
        <p:spPr>
          <a:xfrm>
            <a:off x="716617" y="1203598"/>
            <a:ext cx="7359707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        초등학교</a:t>
            </a:r>
            <a:r>
              <a:rPr lang="en-US" altLang="ko-KR" sz="1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					</a:t>
            </a:r>
            <a:r>
              <a:rPr lang="ko-KR" altLang="en-US" sz="16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홈스쿨링</a:t>
            </a:r>
            <a:endParaRPr lang="en-US" altLang="ko-KR" sz="16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3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4</a:t>
            </a:r>
            <a:r>
              <a:rPr lang="ko-KR" altLang="en-US" sz="13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년</a:t>
            </a:r>
            <a:r>
              <a:rPr lang="en-US" altLang="ko-KR" sz="13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13800" dirty="0">
                <a:solidFill>
                  <a:srgbClr val="FF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&lt;</a:t>
            </a:r>
            <a:r>
              <a:rPr lang="en-US" altLang="ko-KR" sz="13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1</a:t>
            </a:r>
            <a:r>
              <a:rPr lang="ko-KR" altLang="en-US" sz="138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4151984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CBD96CE8-F35C-408A-8F4D-30000FFAD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09D6C4-8CCB-408F-A7E7-98100844D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35763"/>
            <a:ext cx="5025752" cy="32719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8CEE4E-5C4C-4717-88BF-174A09DB8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843558"/>
            <a:ext cx="4915971" cy="4177154"/>
          </a:xfrm>
          <a:prstGeom prst="rect">
            <a:avLst/>
          </a:prstGeom>
        </p:spPr>
      </p:pic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14D3BE44-5315-4DEF-B76C-C230FE08C328}"/>
              </a:ext>
            </a:extLst>
          </p:cNvPr>
          <p:cNvSpPr/>
          <p:nvPr/>
        </p:nvSpPr>
        <p:spPr>
          <a:xfrm>
            <a:off x="3748764" y="1177865"/>
            <a:ext cx="3106057" cy="3508540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86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CBD96CE8-F35C-408A-8F4D-30000FFAD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</a:t>
            </a:r>
          </a:p>
        </p:txBody>
      </p:sp>
      <p:pic>
        <p:nvPicPr>
          <p:cNvPr id="3074" name="Picture 2" descr="발표 이미지 검색결과&quot;">
            <a:extLst>
              <a:ext uri="{FF2B5EF4-FFF2-40B4-BE49-F238E27FC236}">
                <a16:creationId xmlns:a16="http://schemas.microsoft.com/office/drawing/2014/main" id="{EDE89B3D-FD0E-4E48-AFF1-FD4425068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1500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9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CBD96CE8-F35C-408A-8F4D-30000FFAD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공부의 효율성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7EF607-A3D9-4985-84F2-B7A69CC32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03598"/>
            <a:ext cx="5802412" cy="386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4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>
                <a:ea typeface="휴먼편지체" panose="02030504000101010101" pitchFamily="18" charset="-127"/>
              </a:rPr>
              <a:t>홈스쿨링의</a:t>
            </a:r>
            <a:endParaRPr lang="en-US" altLang="ko-KR" dirty="0">
              <a:ea typeface="휴먼편지체" panose="02030504000101010101" pitchFamily="18" charset="-127"/>
            </a:endParaRPr>
          </a:p>
          <a:p>
            <a:r>
              <a:rPr lang="ko-KR" altLang="en-US" dirty="0">
                <a:ea typeface="휴먼편지체" panose="02030504000101010101" pitchFamily="18" charset="-127"/>
              </a:rPr>
              <a:t>효율성</a:t>
            </a:r>
          </a:p>
        </p:txBody>
      </p:sp>
      <p:sp>
        <p:nvSpPr>
          <p:cNvPr id="10" name="Oval 32"/>
          <p:cNvSpPr/>
          <p:nvPr/>
        </p:nvSpPr>
        <p:spPr>
          <a:xfrm>
            <a:off x="4242791" y="1739280"/>
            <a:ext cx="658417" cy="792088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편지체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8AE47E-D955-499E-B395-9C5FBF99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22" y="1224545"/>
            <a:ext cx="1821557" cy="182155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3182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CC521F-4D63-40EF-AACF-0C353A40E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휴먼편지체" panose="02030504000101010101" pitchFamily="18" charset="-127"/>
              </a:rPr>
              <a:t>홈스쿨링의</a:t>
            </a:r>
            <a:r>
              <a:rPr lang="ko-KR" altLang="en-US" dirty="0">
                <a:ea typeface="휴먼편지체" panose="02030504000101010101" pitchFamily="18" charset="-127"/>
              </a:rPr>
              <a:t> 효율성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62CA3C-7E0B-4989-8BDD-A8B7324A0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14350"/>
            <a:ext cx="6096000" cy="411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D27375-108A-4AE7-9EAD-131414A5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7" y="1563638"/>
            <a:ext cx="5838825" cy="2705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5C8BB5-2993-4444-A869-9D8211FEF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842059"/>
            <a:ext cx="4032448" cy="39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8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CC521F-4D63-40EF-AACF-0C353A40E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휴먼편지체" panose="02030504000101010101" pitchFamily="18" charset="-127"/>
              </a:rPr>
              <a:t>홈스쿨링의</a:t>
            </a:r>
            <a:r>
              <a:rPr lang="ko-KR" altLang="en-US" dirty="0">
                <a:ea typeface="휴먼편지체" panose="02030504000101010101" pitchFamily="18" charset="-127"/>
              </a:rPr>
              <a:t> 효율성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71FE20-44A0-46A5-B185-5B56DEB2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203598"/>
            <a:ext cx="4863809" cy="3244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BB83923-C271-4C1C-A992-203D54272105}"/>
              </a:ext>
            </a:extLst>
          </p:cNvPr>
          <p:cNvGrpSpPr/>
          <p:nvPr/>
        </p:nvGrpSpPr>
        <p:grpSpPr>
          <a:xfrm>
            <a:off x="1907704" y="811416"/>
            <a:ext cx="5328592" cy="3951617"/>
            <a:chOff x="1907704" y="811416"/>
            <a:chExt cx="5328592" cy="39516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F0D61F2-5773-4B17-948C-D4758441F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7704" y="843558"/>
              <a:ext cx="5328592" cy="39194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FD2D69-AF8B-4556-BCAB-B287241EC0B9}"/>
                </a:ext>
              </a:extLst>
            </p:cNvPr>
            <p:cNvSpPr txBox="1"/>
            <p:nvPr/>
          </p:nvSpPr>
          <p:spPr>
            <a:xfrm>
              <a:off x="3248561" y="811416"/>
              <a:ext cx="236795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600" dirty="0">
                  <a:solidFill>
                    <a:srgbClr val="F6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인생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8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70AEB6-99B7-48BB-81C0-9F8B01AE2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서론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0EBC7C-B692-4DF2-B8F4-4A309B9E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17" y="1233861"/>
            <a:ext cx="4411166" cy="29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53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CC521F-4D63-40EF-AACF-0C353A40E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휴먼편지체" panose="02030504000101010101" pitchFamily="18" charset="-127"/>
              </a:rPr>
              <a:t>홈스쿨링의</a:t>
            </a:r>
            <a:r>
              <a:rPr lang="ko-KR" altLang="en-US" dirty="0">
                <a:ea typeface="휴먼편지체" panose="02030504000101010101" pitchFamily="18" charset="-127"/>
              </a:rPr>
              <a:t> 효율성</a:t>
            </a:r>
          </a:p>
        </p:txBody>
      </p:sp>
      <p:pic>
        <p:nvPicPr>
          <p:cNvPr id="5122" name="Picture 2" descr="과도한 공부 이미지 검색결과&quot;">
            <a:extLst>
              <a:ext uri="{FF2B5EF4-FFF2-40B4-BE49-F238E27FC236}">
                <a16:creationId xmlns:a16="http://schemas.microsoft.com/office/drawing/2014/main" id="{A3367ADE-FC18-4B82-A8F9-F430F6897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1004888"/>
            <a:ext cx="39243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63551C-D4AC-47A6-93CC-2A234FA94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66675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0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CC521F-4D63-40EF-AACF-0C353A40E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휴먼편지체" panose="02030504000101010101" pitchFamily="18" charset="-127"/>
              </a:rPr>
              <a:t>홈스쿨링의</a:t>
            </a:r>
            <a:r>
              <a:rPr lang="ko-KR" altLang="en-US" dirty="0">
                <a:ea typeface="휴먼편지체" panose="02030504000101010101" pitchFamily="18" charset="-127"/>
              </a:rPr>
              <a:t> 효율성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0F9B46-B374-414B-95C2-AF5E3DF99867}"/>
              </a:ext>
            </a:extLst>
          </p:cNvPr>
          <p:cNvGrpSpPr/>
          <p:nvPr/>
        </p:nvGrpSpPr>
        <p:grpSpPr>
          <a:xfrm>
            <a:off x="1547664" y="987574"/>
            <a:ext cx="6562214" cy="3629203"/>
            <a:chOff x="1547664" y="987574"/>
            <a:chExt cx="6562214" cy="36292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F5D0688-E573-44C5-9287-4EFFCB2FC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664" y="987574"/>
              <a:ext cx="6048672" cy="362920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A24B9F-89B4-454B-9BDC-00B4ED3419C0}"/>
                </a:ext>
              </a:extLst>
            </p:cNvPr>
            <p:cNvSpPr/>
            <p:nvPr/>
          </p:nvSpPr>
          <p:spPr>
            <a:xfrm>
              <a:off x="5724128" y="987574"/>
              <a:ext cx="238575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7200" dirty="0">
                  <a:solidFill>
                    <a:srgbClr val="F6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취업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FB8507-4DE9-4C05-A507-A2F10764BCE8}"/>
              </a:ext>
            </a:extLst>
          </p:cNvPr>
          <p:cNvGrpSpPr/>
          <p:nvPr/>
        </p:nvGrpSpPr>
        <p:grpSpPr>
          <a:xfrm>
            <a:off x="1259632" y="987574"/>
            <a:ext cx="8082923" cy="3777208"/>
            <a:chOff x="1259632" y="987574"/>
            <a:chExt cx="8082923" cy="377720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7E93ADF-E697-402E-A0D5-3264CF876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61"/>
            <a:stretch/>
          </p:blipFill>
          <p:spPr>
            <a:xfrm>
              <a:off x="1259632" y="987574"/>
              <a:ext cx="6705600" cy="377720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2B22E49-F1C8-4D5E-80D9-577580A1F931}"/>
                </a:ext>
              </a:extLst>
            </p:cNvPr>
            <p:cNvSpPr/>
            <p:nvPr/>
          </p:nvSpPr>
          <p:spPr>
            <a:xfrm>
              <a:off x="6956805" y="1061576"/>
              <a:ext cx="238575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7200" dirty="0">
                  <a:solidFill>
                    <a:srgbClr val="F6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981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CC521F-4D63-40EF-AACF-0C353A40E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휴먼편지체" panose="02030504000101010101" pitchFamily="18" charset="-127"/>
              </a:rPr>
              <a:t>홈스쿨링의</a:t>
            </a:r>
            <a:r>
              <a:rPr lang="ko-KR" altLang="en-US" dirty="0">
                <a:ea typeface="휴먼편지체" panose="02030504000101010101" pitchFamily="18" charset="-127"/>
              </a:rPr>
              <a:t> 효율성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9F811EE-F595-4830-8AFD-5136C8A1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58" y="771550"/>
            <a:ext cx="6585395" cy="3670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EA325AA-FFC4-47FD-8655-2EC268B7D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746" y="701402"/>
            <a:ext cx="6624030" cy="41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CC521F-4D63-40EF-AACF-0C353A40E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휴먼편지체" panose="02030504000101010101" pitchFamily="18" charset="-127"/>
              </a:rPr>
              <a:t>홈스쿨링의</a:t>
            </a:r>
            <a:r>
              <a:rPr lang="ko-KR" altLang="en-US" dirty="0">
                <a:ea typeface="휴먼편지체" panose="02030504000101010101" pitchFamily="18" charset="-127"/>
              </a:rPr>
              <a:t> 효율성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6C1FEC-F95E-49CB-AA5F-C3CAE432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699542"/>
            <a:ext cx="5715000" cy="4038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67EDC9-79B5-4B2A-8436-F850BF5BD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664052"/>
            <a:ext cx="6453643" cy="4038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232D8F-0353-4D8D-A21C-D245C3138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771550"/>
            <a:ext cx="5472608" cy="4110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34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C6CF5CA0-8496-4EAE-B8EF-83C876C3AB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0946" b="10946"/>
          <a:stretch>
            <a:fillRect/>
          </a:stretch>
        </p:blipFill>
        <p:spPr>
          <a:xfrm>
            <a:off x="1582738" y="1374775"/>
            <a:ext cx="2700337" cy="1584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A2F54E80-E3A4-4B54-B830-2F10BDDAB456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/>
          <a:srcRect t="3720" b="3720"/>
          <a:stretch>
            <a:fillRect/>
          </a:stretch>
        </p:blipFill>
        <p:spPr>
          <a:xfrm>
            <a:off x="4821238" y="1374775"/>
            <a:ext cx="2735262" cy="15843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563E3F-E193-41FF-BF97-1A6CBA14C07C}"/>
              </a:ext>
            </a:extLst>
          </p:cNvPr>
          <p:cNvSpPr/>
          <p:nvPr/>
        </p:nvSpPr>
        <p:spPr>
          <a:xfrm>
            <a:off x="6804248" y="842961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373A3C"/>
                </a:solidFill>
                <a:latin typeface="Open Sans"/>
              </a:rPr>
              <a:t>교육과정의 일부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FE078C-EB67-433D-93CA-08144D0AF0C8}"/>
              </a:ext>
            </a:extLst>
          </p:cNvPr>
          <p:cNvSpPr/>
          <p:nvPr/>
        </p:nvSpPr>
        <p:spPr>
          <a:xfrm>
            <a:off x="4860032" y="843558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373A3C"/>
                </a:solidFill>
                <a:latin typeface="Open Sans"/>
              </a:rPr>
              <a:t>교육정책의 도구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0F22918-CC0F-410C-AFA3-72C1BE6B3980}"/>
              </a:ext>
            </a:extLst>
          </p:cNvPr>
          <p:cNvSpPr/>
          <p:nvPr/>
        </p:nvSpPr>
        <p:spPr>
          <a:xfrm>
            <a:off x="7524328" y="1334571"/>
            <a:ext cx="17203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rgbClr val="373A3C"/>
                </a:solidFill>
                <a:latin typeface="Open Sans"/>
              </a:rPr>
              <a:t>사회평등화의 장치</a:t>
            </a:r>
            <a:endParaRPr lang="en-US" altLang="ko-KR" sz="1400" b="1" dirty="0">
              <a:solidFill>
                <a:srgbClr val="373A3C"/>
              </a:solidFill>
              <a:latin typeface="Open Sans"/>
            </a:endParaRPr>
          </a:p>
          <a:p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불평등 재생산 장치</a:t>
            </a:r>
            <a:endParaRPr lang="ko-KR" altLang="en-US" sz="1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B1CEAB-D952-4514-B61C-753D9E263231}"/>
              </a:ext>
            </a:extLst>
          </p:cNvPr>
          <p:cNvSpPr/>
          <p:nvPr/>
        </p:nvSpPr>
        <p:spPr>
          <a:xfrm>
            <a:off x="7614942" y="2643758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373A3C"/>
                </a:solidFill>
                <a:latin typeface="Open Sans"/>
              </a:rPr>
              <a:t>규율화 장치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81CD95-6253-42C2-913B-AE8F8B17CA1A}"/>
              </a:ext>
            </a:extLst>
          </p:cNvPr>
          <p:cNvSpPr/>
          <p:nvPr/>
        </p:nvSpPr>
        <p:spPr>
          <a:xfrm>
            <a:off x="222920" y="842961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373A3C"/>
                </a:solidFill>
                <a:latin typeface="Open Sans"/>
              </a:rPr>
              <a:t>자신의 능력 평가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BC7385-63C6-4B0B-851A-6C93B59D1D13}"/>
              </a:ext>
            </a:extLst>
          </p:cNvPr>
          <p:cNvSpPr/>
          <p:nvPr/>
        </p:nvSpPr>
        <p:spPr>
          <a:xfrm>
            <a:off x="107504" y="3435846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373A3C"/>
                </a:solidFill>
                <a:latin typeface="Open Sans"/>
              </a:rPr>
              <a:t>얼마나 발전 했는지</a:t>
            </a:r>
            <a:endParaRPr lang="ko-KR" altLang="en-US" dirty="0"/>
          </a:p>
        </p:txBody>
      </p:sp>
      <p:sp>
        <p:nvSpPr>
          <p:cNvPr id="19" name="텍스트 개체 틀 1">
            <a:extLst>
              <a:ext uri="{FF2B5EF4-FFF2-40B4-BE49-F238E27FC236}">
                <a16:creationId xmlns:a16="http://schemas.microsoft.com/office/drawing/2014/main" id="{9ABE2C8A-512D-4985-9862-D681798A5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휴먼편지체" panose="02030504000101010101" pitchFamily="18" charset="-127"/>
              </a:rPr>
              <a:t>홈스쿨링의</a:t>
            </a:r>
            <a:r>
              <a:rPr lang="ko-KR" altLang="en-US" dirty="0">
                <a:ea typeface="휴먼편지체" panose="02030504000101010101" pitchFamily="18" charset="-127"/>
              </a:rPr>
              <a:t> 효율성</a:t>
            </a:r>
          </a:p>
        </p:txBody>
      </p:sp>
    </p:spTree>
    <p:extLst>
      <p:ext uri="{BB962C8B-B14F-4D97-AF65-F5344CB8AC3E}">
        <p14:creationId xmlns:p14="http://schemas.microsoft.com/office/powerpoint/2010/main" val="210781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ECE4A43-1FF3-4A20-A3BE-0E284EBF9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50" y="0"/>
            <a:ext cx="9144000" cy="576064"/>
          </a:xfrm>
        </p:spPr>
        <p:txBody>
          <a:bodyPr/>
          <a:lstStyle/>
          <a:p>
            <a:pPr fontAlgn="base"/>
            <a:r>
              <a:rPr lang="ko-KR" altLang="en-US" dirty="0"/>
              <a:t>시험으로 학생을 평가하지 않는다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D4A745-CCB5-4961-AD86-D6605930236B}"/>
              </a:ext>
            </a:extLst>
          </p:cNvPr>
          <p:cNvGrpSpPr/>
          <p:nvPr/>
        </p:nvGrpSpPr>
        <p:grpSpPr>
          <a:xfrm>
            <a:off x="323528" y="456386"/>
            <a:ext cx="5905500" cy="4552648"/>
            <a:chOff x="323528" y="456386"/>
            <a:chExt cx="5905500" cy="4552648"/>
          </a:xfrm>
        </p:grpSpPr>
        <p:pic>
          <p:nvPicPr>
            <p:cNvPr id="12290" name="Picture 2" descr="프레드릭 켈리 이미지 검색결과&quot;">
              <a:extLst>
                <a:ext uri="{FF2B5EF4-FFF2-40B4-BE49-F238E27FC236}">
                  <a16:creationId xmlns:a16="http://schemas.microsoft.com/office/drawing/2014/main" id="{11869D8F-24EA-49C3-989D-939FD255D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627534"/>
              <a:ext cx="5905500" cy="438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7E0A55D-85F4-40E9-956B-87BFD902F84B}"/>
                </a:ext>
              </a:extLst>
            </p:cNvPr>
            <p:cNvSpPr/>
            <p:nvPr/>
          </p:nvSpPr>
          <p:spPr>
            <a:xfrm>
              <a:off x="323528" y="456386"/>
              <a:ext cx="4248472" cy="10110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210000"/>
                </a:lnSpc>
              </a:pPr>
              <a:r>
                <a:rPr lang="ko-KR" altLang="en-US" b="1" kern="0" dirty="0">
                  <a:solidFill>
                    <a:srgbClr val="00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표준화 시험을 개발한 사람 </a:t>
              </a:r>
              <a:r>
                <a:rPr lang="en-US" altLang="ko-KR" b="1" kern="0" dirty="0">
                  <a:solidFill>
                    <a:srgbClr val="000000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- </a:t>
              </a:r>
              <a:r>
                <a:rPr lang="ko-KR" altLang="en-US" dirty="0" err="1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프레드릭</a:t>
              </a:r>
              <a:r>
                <a:rPr lang="ko-KR" altLang="en-US" dirty="0"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 켈리</a:t>
              </a:r>
            </a:p>
            <a:p>
              <a:pPr algn="just" fontAlgn="base">
                <a:lnSpc>
                  <a:spcPct val="210000"/>
                </a:lnSpc>
              </a:pPr>
              <a:endParaRPr lang="ko-KR" altLang="en-US" sz="1200" b="1" kern="0" spc="0" dirty="0">
                <a:solidFill>
                  <a:srgbClr val="000000"/>
                </a:solidFill>
                <a:effectLst/>
                <a:latin typeface="휴먼편지체" panose="02030504000101010101" pitchFamily="18" charset="-127"/>
                <a:ea typeface="휴먼편지체" panose="0203050400010101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A7714E-33F2-4A9C-88BB-4975DFA2634B}"/>
              </a:ext>
            </a:extLst>
          </p:cNvPr>
          <p:cNvSpPr/>
          <p:nvPr/>
        </p:nvSpPr>
        <p:spPr>
          <a:xfrm>
            <a:off x="4788024" y="915391"/>
            <a:ext cx="4572000" cy="35932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210000"/>
              </a:lnSpc>
            </a:pPr>
            <a:r>
              <a:rPr lang="ko-KR" altLang="en-US" sz="28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그 사람이 표준화 시험은 </a:t>
            </a:r>
            <a:endParaRPr lang="en-US" altLang="ko-KR" sz="2800" b="1" kern="0" dirty="0">
              <a:solidFill>
                <a:srgbClr val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just" fontAlgn="base">
              <a:lnSpc>
                <a:spcPct val="210000"/>
              </a:lnSpc>
            </a:pPr>
            <a:r>
              <a:rPr lang="ko-KR" altLang="en-US" sz="28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실제로 사용하기엔 </a:t>
            </a:r>
            <a:endParaRPr lang="en-US" altLang="ko-KR" sz="2800" b="1" kern="0" dirty="0">
              <a:solidFill>
                <a:srgbClr val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just" fontAlgn="base">
              <a:lnSpc>
                <a:spcPct val="210000"/>
              </a:lnSpc>
            </a:pPr>
            <a:r>
              <a:rPr lang="ko-KR" altLang="en-US" sz="28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너무 부실하기 때문에 </a:t>
            </a:r>
            <a:endParaRPr lang="en-US" altLang="ko-KR" sz="2800" b="1" kern="0" dirty="0">
              <a:solidFill>
                <a:srgbClr val="000000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just" fontAlgn="base">
              <a:lnSpc>
                <a:spcPct val="210000"/>
              </a:lnSpc>
            </a:pPr>
            <a:r>
              <a:rPr lang="ko-KR" altLang="en-US" sz="28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폐기되어야 한다고 말하였다</a:t>
            </a:r>
            <a:r>
              <a:rPr lang="en-US" altLang="ko-KR" sz="28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endParaRPr lang="ko-KR" altLang="en-US" sz="1200" b="1" kern="0" spc="0" dirty="0">
              <a:solidFill>
                <a:srgbClr val="000000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53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CC521F-4D63-40EF-AACF-0C353A40E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휴먼편지체" panose="02030504000101010101" pitchFamily="18" charset="-127"/>
              </a:rPr>
              <a:t>홈스쿨링의</a:t>
            </a:r>
            <a:r>
              <a:rPr lang="ko-KR" altLang="en-US" dirty="0">
                <a:ea typeface="휴먼편지체" panose="02030504000101010101" pitchFamily="18" charset="-127"/>
              </a:rPr>
              <a:t> 효율성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33F1FE-691F-4266-B447-40121944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819150"/>
            <a:ext cx="4705350" cy="3505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60C859-E1FF-4003-B663-5F25123D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23" y="852220"/>
            <a:ext cx="4872955" cy="396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0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9CC521F-4D63-40EF-AACF-0C353A40E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 err="1">
                <a:ea typeface="휴먼편지체" panose="02030504000101010101" pitchFamily="18" charset="-127"/>
              </a:rPr>
              <a:t>홈스쿨링의</a:t>
            </a:r>
            <a:r>
              <a:rPr lang="ko-KR" altLang="en-US" dirty="0">
                <a:ea typeface="휴먼편지체" panose="02030504000101010101" pitchFamily="18" charset="-127"/>
              </a:rPr>
              <a:t> 효율성</a:t>
            </a:r>
          </a:p>
        </p:txBody>
      </p:sp>
      <p:pic>
        <p:nvPicPr>
          <p:cNvPr id="4098" name="Picture 2" descr="인터넷 이미지 검색결과&quot;">
            <a:extLst>
              <a:ext uri="{FF2B5EF4-FFF2-40B4-BE49-F238E27FC236}">
                <a16:creationId xmlns:a16="http://schemas.microsoft.com/office/drawing/2014/main" id="{EA206F56-7957-4CD7-AB46-044C6F55F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771550"/>
            <a:ext cx="2736304" cy="268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F6A2D9-B6D8-452F-8AAB-464831B1E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263" y="1923402"/>
            <a:ext cx="4035460" cy="2684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6120AC-3A68-4156-9829-A8DBA8CB0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626" y="514759"/>
            <a:ext cx="6732748" cy="429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8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base"/>
            <a:r>
              <a:rPr lang="ko-KR" altLang="en-US" dirty="0">
                <a:ea typeface="휴먼편지체" panose="02030504000101010101" pitchFamily="18" charset="-127"/>
              </a:rPr>
              <a:t>학교 교육은 어떻게 바꿔야 하는가</a:t>
            </a:r>
            <a:r>
              <a:rPr lang="en-US" altLang="ko-KR" dirty="0">
                <a:ea typeface="휴먼편지체" panose="02030504000101010101" pitchFamily="18" charset="-127"/>
              </a:rPr>
              <a:t>?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  <p:sp>
        <p:nvSpPr>
          <p:cNvPr id="10" name="Oval 32"/>
          <p:cNvSpPr/>
          <p:nvPr/>
        </p:nvSpPr>
        <p:spPr>
          <a:xfrm>
            <a:off x="4242791" y="1739280"/>
            <a:ext cx="658417" cy="792088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휴먼편지체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2A768B-9D9C-4AA4-A0FB-699585598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7" r="13567"/>
          <a:stretch/>
        </p:blipFill>
        <p:spPr>
          <a:xfrm>
            <a:off x="3707119" y="1275606"/>
            <a:ext cx="1729762" cy="172891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3880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3A1133D-0882-43FC-B660-885BA554A7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2537" y="0"/>
            <a:ext cx="9144000" cy="576064"/>
          </a:xfrm>
        </p:spPr>
        <p:txBody>
          <a:bodyPr/>
          <a:lstStyle/>
          <a:p>
            <a:r>
              <a:rPr lang="ko-KR" altLang="en-US" dirty="0"/>
              <a:t>학교 교육은 어떻게 바꿔야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122" name="Picture 2" descr="방향 이미지 검색결과&quot;">
            <a:extLst>
              <a:ext uri="{FF2B5EF4-FFF2-40B4-BE49-F238E27FC236}">
                <a16:creationId xmlns:a16="http://schemas.microsoft.com/office/drawing/2014/main" id="{5366D25E-617C-4216-B2A2-59324FF6E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76064"/>
            <a:ext cx="42862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2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70AEB6-99B7-48BB-81C0-9F8B01AE2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서론 </a:t>
            </a:r>
            <a:r>
              <a:rPr lang="en-US" altLang="ko-KR" dirty="0">
                <a:ea typeface="휴먼편지체" panose="02030504000101010101" pitchFamily="18" charset="-127"/>
              </a:rPr>
              <a:t>- 1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1F12B4-858E-49D7-BCA4-8B495D5C9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95975"/>
            <a:ext cx="4032448" cy="2698182"/>
          </a:xfrm>
          <a:prstGeom prst="rect">
            <a:avLst/>
          </a:prstGeom>
        </p:spPr>
      </p:pic>
      <p:pic>
        <p:nvPicPr>
          <p:cNvPr id="14338" name="Picture 2" descr="불만 이미지 검색결과&quot;">
            <a:extLst>
              <a:ext uri="{FF2B5EF4-FFF2-40B4-BE49-F238E27FC236}">
                <a16:creationId xmlns:a16="http://schemas.microsoft.com/office/drawing/2014/main" id="{4EC196C9-32E1-4DB3-BCFD-805163970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" t="12600" r="-150" b="8713"/>
          <a:stretch/>
        </p:blipFill>
        <p:spPr bwMode="auto">
          <a:xfrm>
            <a:off x="4499992" y="995975"/>
            <a:ext cx="4572000" cy="269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00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ECE4A43-1FF3-4A20-A3BE-0E284EBF9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50" y="0"/>
            <a:ext cx="9144000" cy="576064"/>
          </a:xfrm>
        </p:spPr>
        <p:txBody>
          <a:bodyPr/>
          <a:lstStyle/>
          <a:p>
            <a:r>
              <a:rPr lang="ko-KR" altLang="en-US" dirty="0"/>
              <a:t>학교 교육은 어떻게 바꿔야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148" name="Picture 4" descr="교사 이미지 검색결과&quot;">
            <a:extLst>
              <a:ext uri="{FF2B5EF4-FFF2-40B4-BE49-F238E27FC236}">
                <a16:creationId xmlns:a16="http://schemas.microsoft.com/office/drawing/2014/main" id="{39B88888-7DB1-4ED3-B877-AB6F875C1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98276"/>
            <a:ext cx="2880320" cy="336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749B5A0-9BB2-43B2-B537-23728A56525C}"/>
              </a:ext>
            </a:extLst>
          </p:cNvPr>
          <p:cNvSpPr/>
          <p:nvPr/>
        </p:nvSpPr>
        <p:spPr>
          <a:xfrm>
            <a:off x="1547664" y="648521"/>
            <a:ext cx="912429" cy="991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1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장점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CD8E77-9D70-4F58-BD7A-B39ECFFD405A}"/>
              </a:ext>
            </a:extLst>
          </p:cNvPr>
          <p:cNvSpPr/>
          <p:nvPr/>
        </p:nvSpPr>
        <p:spPr>
          <a:xfrm>
            <a:off x="4958173" y="1499277"/>
            <a:ext cx="739305" cy="991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1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욕구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D54935-9AC1-4DB4-9129-9BC332B06A3D}"/>
              </a:ext>
            </a:extLst>
          </p:cNvPr>
          <p:cNvSpPr/>
          <p:nvPr/>
        </p:nvSpPr>
        <p:spPr>
          <a:xfrm>
            <a:off x="3563888" y="648520"/>
            <a:ext cx="825867" cy="991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1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재능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E95A03-BD57-485E-AFFC-14C0AAC24EEA}"/>
              </a:ext>
            </a:extLst>
          </p:cNvPr>
          <p:cNvSpPr/>
          <p:nvPr/>
        </p:nvSpPr>
        <p:spPr>
          <a:xfrm>
            <a:off x="5209043" y="3507854"/>
            <a:ext cx="461986" cy="991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1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꿈</a:t>
            </a:r>
            <a:endParaRPr lang="ko-KR" altLang="en-US" sz="2000" b="1" kern="0" spc="0" dirty="0">
              <a:solidFill>
                <a:srgbClr val="000000"/>
              </a:solidFill>
              <a:effectLst/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0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ECE4A43-1FF3-4A20-A3BE-0E284EBF9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50" y="0"/>
            <a:ext cx="9144000" cy="576064"/>
          </a:xfrm>
        </p:spPr>
        <p:txBody>
          <a:bodyPr/>
          <a:lstStyle/>
          <a:p>
            <a:r>
              <a:rPr lang="ko-KR" altLang="en-US" dirty="0"/>
              <a:t>학교 교육은 어떻게 바꿔야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F772D0-2922-4F20-8F98-AF6D0B12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699542"/>
            <a:ext cx="5976664" cy="398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59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ECE4A43-1FF3-4A20-A3BE-0E284EBF9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50" y="0"/>
            <a:ext cx="9144000" cy="576064"/>
          </a:xfrm>
        </p:spPr>
        <p:txBody>
          <a:bodyPr/>
          <a:lstStyle/>
          <a:p>
            <a:r>
              <a:rPr lang="ko-KR" altLang="en-US" dirty="0"/>
              <a:t>학교 교육은 어떻게 바꿔야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CCAAA-5C79-40EF-A843-54BA96E40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083731"/>
            <a:ext cx="4895825" cy="405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27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ECE4A43-1FF3-4A20-A3BE-0E284EBF9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50" y="0"/>
            <a:ext cx="9144000" cy="576064"/>
          </a:xfrm>
        </p:spPr>
        <p:txBody>
          <a:bodyPr/>
          <a:lstStyle/>
          <a:p>
            <a:r>
              <a:rPr lang="ko-KR" altLang="en-US" dirty="0"/>
              <a:t>학교 교육은 어떻게 바꿔야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170" name="Picture 2" descr="배우는 학생 이미지 검색결과&quot;">
            <a:extLst>
              <a:ext uri="{FF2B5EF4-FFF2-40B4-BE49-F238E27FC236}">
                <a16:creationId xmlns:a16="http://schemas.microsoft.com/office/drawing/2014/main" id="{E1BCFB12-1371-4180-8331-0F2E9B53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95" y="699542"/>
            <a:ext cx="7298010" cy="41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9037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ECE4A43-1FF3-4A20-A3BE-0E284EBF9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50" y="137787"/>
            <a:ext cx="9144000" cy="576064"/>
          </a:xfrm>
        </p:spPr>
        <p:txBody>
          <a:bodyPr/>
          <a:lstStyle/>
          <a:p>
            <a:r>
              <a:rPr lang="ko-KR" altLang="en-US" dirty="0"/>
              <a:t>학교 교육은 어떻게 바꿔야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1266" name="Picture 2" descr="기타 치는 포즈 이미지 검색결과&quot;">
            <a:extLst>
              <a:ext uri="{FF2B5EF4-FFF2-40B4-BE49-F238E27FC236}">
                <a16:creationId xmlns:a16="http://schemas.microsoft.com/office/drawing/2014/main" id="{4C38A016-1868-4E70-A865-4708FA30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915566"/>
            <a:ext cx="6120680" cy="40855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30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DFEAA5-125B-41A7-83CF-7330D9F53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38" b="40293"/>
          <a:stretch/>
        </p:blipFill>
        <p:spPr>
          <a:xfrm>
            <a:off x="1761938" y="1059582"/>
            <a:ext cx="5616624" cy="3456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1BA3BCC6-82B5-4E07-BC3A-153F4687D7AA}"/>
              </a:ext>
            </a:extLst>
          </p:cNvPr>
          <p:cNvSpPr/>
          <p:nvPr/>
        </p:nvSpPr>
        <p:spPr>
          <a:xfrm>
            <a:off x="2878062" y="1131590"/>
            <a:ext cx="3384376" cy="3456384"/>
          </a:xfrm>
          <a:prstGeom prst="mathMultiply">
            <a:avLst/>
          </a:prstGeom>
          <a:solidFill>
            <a:srgbClr val="F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AB862D56-7278-4662-B91C-FB490BD5E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50" y="137787"/>
            <a:ext cx="9144000" cy="576064"/>
          </a:xfrm>
        </p:spPr>
        <p:txBody>
          <a:bodyPr/>
          <a:lstStyle/>
          <a:p>
            <a:r>
              <a:rPr lang="ko-KR" altLang="en-US" dirty="0"/>
              <a:t>학교 교육은 어떻게 바꿔야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143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C898F2-C5AE-4542-BA20-CDBABA4A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00" y="576064"/>
            <a:ext cx="5400600" cy="43744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6572DC1-70E2-445F-BB7B-81221EBA44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0" t="51400" r="46850" b="8000"/>
          <a:stretch/>
        </p:blipFill>
        <p:spPr>
          <a:xfrm>
            <a:off x="3851920" y="2067694"/>
            <a:ext cx="1271314" cy="2304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4E754-E42A-4ADD-92BE-5983DD027FAF}"/>
              </a:ext>
            </a:extLst>
          </p:cNvPr>
          <p:cNvSpPr txBox="1"/>
          <p:nvPr/>
        </p:nvSpPr>
        <p:spPr>
          <a:xfrm>
            <a:off x="3347864" y="627534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최고의 선생</a:t>
            </a:r>
          </a:p>
        </p:txBody>
      </p:sp>
      <p:sp>
        <p:nvSpPr>
          <p:cNvPr id="9" name="텍스트 개체 틀 1">
            <a:extLst>
              <a:ext uri="{FF2B5EF4-FFF2-40B4-BE49-F238E27FC236}">
                <a16:creationId xmlns:a16="http://schemas.microsoft.com/office/drawing/2014/main" id="{041F709F-DECF-40B3-9BF4-9A3A98606C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50" y="137787"/>
            <a:ext cx="9144000" cy="576064"/>
          </a:xfrm>
        </p:spPr>
        <p:txBody>
          <a:bodyPr/>
          <a:lstStyle/>
          <a:p>
            <a:r>
              <a:rPr lang="ko-KR" altLang="en-US" dirty="0"/>
              <a:t>학교 교육은 어떻게 바꿔야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722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CA8A5D-C3D0-45C0-985E-50B90BB9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19622"/>
            <a:ext cx="2654424" cy="26544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88A730-E517-4FFD-BFC9-7B7644B00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914691"/>
            <a:ext cx="3314118" cy="3314118"/>
          </a:xfrm>
          <a:prstGeom prst="rect">
            <a:avLst/>
          </a:prstGeom>
        </p:spPr>
      </p:pic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187CB975-359C-4C63-8F44-186B9935E5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50" y="137787"/>
            <a:ext cx="9144000" cy="576064"/>
          </a:xfrm>
        </p:spPr>
        <p:txBody>
          <a:bodyPr/>
          <a:lstStyle/>
          <a:p>
            <a:r>
              <a:rPr lang="ko-KR" altLang="en-US" dirty="0"/>
              <a:t>학교 교육은 어떻게 바꿔야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2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CE8BCB5-9915-4188-AE0B-85FAED95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75" y="666750"/>
            <a:ext cx="3409950" cy="381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DA0EF0-18DA-4984-8457-C82075F9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925491"/>
            <a:ext cx="4464496" cy="3861789"/>
          </a:xfrm>
          <a:prstGeom prst="rect">
            <a:avLst/>
          </a:prstGeom>
        </p:spPr>
      </p:pic>
      <p:sp>
        <p:nvSpPr>
          <p:cNvPr id="7" name="텍스트 개체 틀 1">
            <a:extLst>
              <a:ext uri="{FF2B5EF4-FFF2-40B4-BE49-F238E27FC236}">
                <a16:creationId xmlns:a16="http://schemas.microsoft.com/office/drawing/2014/main" id="{A350DA1F-866C-4483-A8C0-33AE6F3C3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750" y="137787"/>
            <a:ext cx="9144000" cy="576064"/>
          </a:xfrm>
        </p:spPr>
        <p:txBody>
          <a:bodyPr/>
          <a:lstStyle/>
          <a:p>
            <a:r>
              <a:rPr lang="ko-KR" altLang="en-US" dirty="0"/>
              <a:t>학교 교육은 어떻게 바꿔야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1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결론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477968-13CF-4BA4-9A68-A9BFB65104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1" r="4241"/>
          <a:stretch/>
        </p:blipFill>
        <p:spPr>
          <a:xfrm>
            <a:off x="1547664" y="1955676"/>
            <a:ext cx="1774268" cy="1232148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060865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B70AEB6-99B7-48BB-81C0-9F8B01AE2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서론 </a:t>
            </a:r>
            <a:r>
              <a:rPr lang="en-US" altLang="ko-KR" dirty="0">
                <a:ea typeface="휴먼편지체" panose="02030504000101010101" pitchFamily="18" charset="-127"/>
              </a:rPr>
              <a:t>- 1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EBD94D-1E2A-466F-A655-6E94FD2D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7614"/>
            <a:ext cx="3822025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45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356B111-848B-4722-A40E-C40030967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72" y="0"/>
            <a:ext cx="9144000" cy="576064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734075-F0A7-460D-8A52-70DA56DB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31590"/>
            <a:ext cx="4017640" cy="26156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FB45AF-2186-45F3-B2BC-6A8A8DD8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563638"/>
            <a:ext cx="5346371" cy="3459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1A1BED-393C-4E31-BF1A-B70F89401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756857"/>
            <a:ext cx="5184576" cy="38250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A2B0AD-3103-4CF6-87FF-6DA43BFFA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21" y="3781"/>
            <a:ext cx="76988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356B111-848B-4722-A40E-C40030967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72" y="0"/>
            <a:ext cx="9144000" cy="576064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94AFDA-5EA4-4A32-A75A-3F97ABD68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023937"/>
            <a:ext cx="5715000" cy="3095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4372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356B111-848B-4722-A40E-C40030967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72" y="0"/>
            <a:ext cx="9144000" cy="576064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734075-F0A7-460D-8A52-70DA56DB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31590"/>
            <a:ext cx="4017640" cy="26156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FB45AF-2186-45F3-B2BC-6A8A8DD8A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563638"/>
            <a:ext cx="5346371" cy="3459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1A1BED-393C-4E31-BF1A-B70F89401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756857"/>
            <a:ext cx="5184576" cy="38250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7A2CDA-FDD5-4ADF-AD51-291B661C6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240" y="1001976"/>
            <a:ext cx="4179520" cy="41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3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356B111-848B-4722-A40E-C400309675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72" y="0"/>
            <a:ext cx="9144000" cy="576064"/>
          </a:xfrm>
        </p:spPr>
        <p:txBody>
          <a:bodyPr/>
          <a:lstStyle/>
          <a:p>
            <a:r>
              <a:rPr lang="ko-KR" altLang="en-US" dirty="0"/>
              <a:t>결론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5C4AA9-7A6B-4480-AA86-F02D9450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385887"/>
            <a:ext cx="47625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9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점프 이미지 검색결과&quot;">
            <a:extLst>
              <a:ext uri="{FF2B5EF4-FFF2-40B4-BE49-F238E27FC236}">
                <a16:creationId xmlns:a16="http://schemas.microsoft.com/office/drawing/2014/main" id="{C2015268-B44A-4AE9-A8A9-F966585C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0"/>
            <a:ext cx="77152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41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긁적긁적 일러스트 이미지 검색결과&quot;">
            <a:extLst>
              <a:ext uri="{FF2B5EF4-FFF2-40B4-BE49-F238E27FC236}">
                <a16:creationId xmlns:a16="http://schemas.microsoft.com/office/drawing/2014/main" id="{7149EDAC-305C-4F04-8A40-33532C750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61" y="113767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19A4D4A-A480-4D4F-910A-07F07CAA0D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762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서론 </a:t>
            </a:r>
            <a:r>
              <a:rPr lang="en-US" altLang="ko-KR" dirty="0">
                <a:ea typeface="휴먼편지체" panose="02030504000101010101" pitchFamily="18" charset="-127"/>
              </a:rPr>
              <a:t>- 1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291CAE-9E00-46B5-B6D7-B8B09D424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48113"/>
            <a:ext cx="2738045" cy="3618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69695D37-0E80-423C-B423-8E118B7C3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244411"/>
              </p:ext>
            </p:extLst>
          </p:nvPr>
        </p:nvGraphicFramePr>
        <p:xfrm>
          <a:off x="1322963" y="2474115"/>
          <a:ext cx="6900116" cy="4480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E0FE0D6-871A-4D17-9D6A-B0662B7E6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771550"/>
            <a:ext cx="3822025" cy="2448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482ED3-8355-4EEC-BD51-75FE5B55BB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20" b="3157"/>
          <a:stretch/>
        </p:blipFill>
        <p:spPr>
          <a:xfrm>
            <a:off x="4553137" y="2211710"/>
            <a:ext cx="4423298" cy="26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1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3C5B89-332F-4157-B845-6CA17CDFF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서론 </a:t>
            </a:r>
            <a:r>
              <a:rPr lang="en-US" altLang="ko-KR" dirty="0">
                <a:ea typeface="휴먼편지체" panose="02030504000101010101" pitchFamily="18" charset="-127"/>
              </a:rPr>
              <a:t>- 2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40D92A-AA6E-43EE-8315-C63113E299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9537"/>
            <a:ext cx="5940152" cy="33413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BE4B53-2FB3-4696-9C4F-05C02A2D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987574"/>
            <a:ext cx="2924175" cy="2847975"/>
          </a:xfrm>
          <a:prstGeom prst="roundRect">
            <a:avLst>
              <a:gd name="adj" fmla="val 3106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541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시험 이미지 검색결과&quot;">
            <a:extLst>
              <a:ext uri="{FF2B5EF4-FFF2-40B4-BE49-F238E27FC236}">
                <a16:creationId xmlns:a16="http://schemas.microsoft.com/office/drawing/2014/main" id="{FF54406F-63B1-4B09-B7F1-104ABF6C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67" y="997843"/>
            <a:ext cx="4581128" cy="34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3C5B89-332F-4157-B845-6CA17CDFF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서론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65EF6C-1F82-4610-A3E5-A7183A0C0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7" t="5201" r="6252" b="13600"/>
          <a:stretch/>
        </p:blipFill>
        <p:spPr>
          <a:xfrm>
            <a:off x="4139037" y="627534"/>
            <a:ext cx="4248473" cy="4176464"/>
          </a:xfrm>
          <a:prstGeom prst="ellipse">
            <a:avLst/>
          </a:prstGeom>
          <a:noFill/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797EC2E3-1528-4B86-816D-700A41AE59EF}"/>
              </a:ext>
            </a:extLst>
          </p:cNvPr>
          <p:cNvSpPr/>
          <p:nvPr/>
        </p:nvSpPr>
        <p:spPr>
          <a:xfrm>
            <a:off x="3526969" y="28096"/>
            <a:ext cx="5472608" cy="538006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210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13C5B89-332F-4157-B845-6CA17CDFF0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" y="0"/>
            <a:ext cx="9144000" cy="576064"/>
          </a:xfrm>
        </p:spPr>
        <p:txBody>
          <a:bodyPr/>
          <a:lstStyle/>
          <a:p>
            <a:r>
              <a:rPr lang="ko-KR" altLang="en-US" dirty="0">
                <a:ea typeface="휴먼편지체" panose="02030504000101010101" pitchFamily="18" charset="-127"/>
              </a:rPr>
              <a:t>서론 </a:t>
            </a:r>
            <a:r>
              <a:rPr lang="en-US" altLang="ko-KR" dirty="0">
                <a:ea typeface="휴먼편지체" panose="02030504000101010101" pitchFamily="18" charset="-127"/>
              </a:rPr>
              <a:t>- 2</a:t>
            </a:r>
            <a:endParaRPr lang="ko-KR" altLang="en-US" dirty="0">
              <a:ea typeface="휴먼편지체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0701A8-3131-4074-B3F6-12592D2F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15566"/>
            <a:ext cx="5270873" cy="30760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ACBB56-40EB-47F8-9CBC-B338592277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577475"/>
            <a:ext cx="5445224" cy="4083918"/>
          </a:xfrm>
          <a:prstGeom prst="rect">
            <a:avLst/>
          </a:prstGeom>
        </p:spPr>
      </p:pic>
      <p:pic>
        <p:nvPicPr>
          <p:cNvPr id="1026" name="Picture 2" descr="음악 이미지 검색결과&quot;">
            <a:extLst>
              <a:ext uri="{FF2B5EF4-FFF2-40B4-BE49-F238E27FC236}">
                <a16:creationId xmlns:a16="http://schemas.microsoft.com/office/drawing/2014/main" id="{1ABCC406-9669-4957-B5BF-8A393B7FB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143000"/>
            <a:ext cx="5048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39F3E9-C245-4D0A-8C9A-84C9D688AF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654"/>
          <a:stretch/>
        </p:blipFill>
        <p:spPr>
          <a:xfrm>
            <a:off x="-2828" y="-29952"/>
            <a:ext cx="9137485" cy="51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3898</TotalTime>
  <Words>261</Words>
  <Application>Microsoft Office PowerPoint</Application>
  <PresentationFormat>화면 슬라이드 쇼(16:9)</PresentationFormat>
  <Paragraphs>89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Open Sans</vt:lpstr>
      <vt:lpstr>맑은 고딕</vt:lpstr>
      <vt:lpstr>휴먼편지체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박 수연</cp:lastModifiedBy>
  <cp:revision>168</cp:revision>
  <dcterms:created xsi:type="dcterms:W3CDTF">2016-12-05T23:26:54Z</dcterms:created>
  <dcterms:modified xsi:type="dcterms:W3CDTF">2020-01-16T02:06:46Z</dcterms:modified>
</cp:coreProperties>
</file>